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Lewis, Lan Alexandra" userId="1642bde3-172a-49bc-8e03-ab9573be793f" providerId="ADAL" clId="{DCFC97E6-1A2E-4EDA-934D-FA9EA78D4DBD}"/>
    <pc:docChg chg="delSld modSld delMainMaster">
      <pc:chgData name="Nguyen Lewis, Lan Alexandra" userId="1642bde3-172a-49bc-8e03-ab9573be793f" providerId="ADAL" clId="{DCFC97E6-1A2E-4EDA-934D-FA9EA78D4DBD}" dt="2025-03-13T14:12:26.135" v="1" actId="1076"/>
      <pc:docMkLst>
        <pc:docMk/>
      </pc:docMkLst>
      <pc:sldChg chg="del">
        <pc:chgData name="Nguyen Lewis, Lan Alexandra" userId="1642bde3-172a-49bc-8e03-ab9573be793f" providerId="ADAL" clId="{DCFC97E6-1A2E-4EDA-934D-FA9EA78D4DBD}" dt="2025-03-13T14:12:15.399" v="0" actId="2696"/>
        <pc:sldMkLst>
          <pc:docMk/>
          <pc:sldMk cId="639246262" sldId="256"/>
        </pc:sldMkLst>
      </pc:sldChg>
      <pc:sldChg chg="modSp mod">
        <pc:chgData name="Nguyen Lewis, Lan Alexandra" userId="1642bde3-172a-49bc-8e03-ab9573be793f" providerId="ADAL" clId="{DCFC97E6-1A2E-4EDA-934D-FA9EA78D4DBD}" dt="2025-03-13T14:12:26.135" v="1" actId="1076"/>
        <pc:sldMkLst>
          <pc:docMk/>
          <pc:sldMk cId="1988080131" sldId="260"/>
        </pc:sldMkLst>
        <pc:spChg chg="mod">
          <ac:chgData name="Nguyen Lewis, Lan Alexandra" userId="1642bde3-172a-49bc-8e03-ab9573be793f" providerId="ADAL" clId="{DCFC97E6-1A2E-4EDA-934D-FA9EA78D4DBD}" dt="2025-03-13T14:12:26.135" v="1" actId="1076"/>
          <ac:spMkLst>
            <pc:docMk/>
            <pc:sldMk cId="1988080131" sldId="260"/>
            <ac:spMk id="28" creationId="{04D82610-E857-47B7-B8CA-C922AC112D60}"/>
          </ac:spMkLst>
        </pc:spChg>
      </pc:sldChg>
      <pc:sldMasterChg chg="del delSldLayout">
        <pc:chgData name="Nguyen Lewis, Lan Alexandra" userId="1642bde3-172a-49bc-8e03-ab9573be793f" providerId="ADAL" clId="{DCFC97E6-1A2E-4EDA-934D-FA9EA78D4DBD}" dt="2025-03-13T14:12:15.399" v="0" actId="2696"/>
        <pc:sldMasterMkLst>
          <pc:docMk/>
          <pc:sldMasterMk cId="2304106068" sldId="2147483648"/>
        </pc:sldMasterMkLst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2136946427" sldId="2147483649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1847860159" sldId="2147483650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1925523019" sldId="2147483651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4212925900" sldId="2147483652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3584421591" sldId="2147483653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4093027446" sldId="2147483654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3372663716" sldId="2147483655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776270298" sldId="2147483656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17435386" sldId="2147483657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2359858616" sldId="2147483658"/>
          </pc:sldLayoutMkLst>
        </pc:sldLayoutChg>
        <pc:sldLayoutChg chg="del">
          <pc:chgData name="Nguyen Lewis, Lan Alexandra" userId="1642bde3-172a-49bc-8e03-ab9573be793f" providerId="ADAL" clId="{DCFC97E6-1A2E-4EDA-934D-FA9EA78D4DBD}" dt="2025-03-13T14:12:15.399" v="0" actId="2696"/>
          <pc:sldLayoutMkLst>
            <pc:docMk/>
            <pc:sldMasterMk cId="2304106068" sldId="2147483648"/>
            <pc:sldLayoutMk cId="2901297912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F8EE1-F54A-4B87-BA8D-97B0AC956EE5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C4191-B456-407A-AD10-86998C882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7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CEF062-9598-1848-AEF7-F6A19C06E2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559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A5C87FB-6C7F-6341-B3AC-7A03AC6D38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5" r="4465"/>
          <a:stretch/>
        </p:blipFill>
        <p:spPr>
          <a:xfrm>
            <a:off x="0" y="0"/>
            <a:ext cx="12192000" cy="68640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6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7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90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010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85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ubtitle 2">
            <a:extLst>
              <a:ext uri="{FF2B5EF4-FFF2-40B4-BE49-F238E27FC236}">
                <a16:creationId xmlns:a16="http://schemas.microsoft.com/office/drawing/2014/main" id="{CB271AF2-B174-4431-B8D9-C0522FE8B77D}"/>
              </a:ext>
            </a:extLst>
          </p:cNvPr>
          <p:cNvSpPr txBox="1">
            <a:spLocks/>
          </p:cNvSpPr>
          <p:nvPr/>
        </p:nvSpPr>
        <p:spPr>
          <a:xfrm>
            <a:off x="4032796" y="3323636"/>
            <a:ext cx="8159204" cy="176417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594" indent="-228594" algn="l" defTabSz="914377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b="1" dirty="0">
                <a:ln w="0"/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Becky Adams-Selin</a:t>
            </a:r>
            <a:endParaRPr kumimoji="0" lang="en-US" sz="3600" b="1" i="0" u="none" strike="noStrike" kern="1200" cap="none" spc="0" normalizeH="0" baseline="0" noProof="0" dirty="0">
              <a:ln w="0"/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lang="en-US" sz="2000" dirty="0">
                <a:solidFill>
                  <a:srgbClr val="FFFFFF"/>
                </a:solidFill>
                <a:latin typeface="Arial"/>
                <a:cs typeface="Arial"/>
              </a:rPr>
              <a:t>Senior Science Manager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377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Verick Atmospheric and Environmental Research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377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D82610-E857-47B7-B8CA-C922AC112D60}"/>
              </a:ext>
            </a:extLst>
          </p:cNvPr>
          <p:cNvSpPr txBox="1"/>
          <p:nvPr/>
        </p:nvSpPr>
        <p:spPr>
          <a:xfrm>
            <a:off x="3895712" y="5087811"/>
            <a:ext cx="815920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Arial" panose="020B0604020202020204" pitchFamily="34" charset="0"/>
              </a:rPr>
              <a:t>Wednesday, </a:t>
            </a:r>
            <a:r>
              <a:rPr lang="en-US" sz="2400" dirty="0">
                <a:ln w="0"/>
                <a:solidFill>
                  <a:srgbClr val="FFFFFF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April 9</a:t>
            </a:r>
            <a:r>
              <a:rPr kumimoji="0" lang="en-US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Arial" panose="020B0604020202020204" pitchFamily="34" charset="0"/>
              </a:rPr>
              <a:t>, 2025</a:t>
            </a:r>
          </a:p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Arial" panose="020B0604020202020204" pitchFamily="34" charset="0"/>
              </a:rPr>
              <a:t> 3:30 – 4:30 p.m.  </a:t>
            </a:r>
          </a:p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Arial" panose="020B0604020202020204" pitchFamily="34" charset="0"/>
              </a:rPr>
              <a:t>Zoom Webinar</a:t>
            </a:r>
          </a:p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E6D8B6E-E581-4578-89DB-D2C1E0B30600}"/>
              </a:ext>
            </a:extLst>
          </p:cNvPr>
          <p:cNvSpPr/>
          <p:nvPr/>
        </p:nvSpPr>
        <p:spPr>
          <a:xfrm>
            <a:off x="0" y="7351"/>
            <a:ext cx="12192000" cy="1182186"/>
          </a:xfrm>
          <a:prstGeom prst="rect">
            <a:avLst/>
          </a:prstGeom>
          <a:solidFill>
            <a:srgbClr val="1E4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0E530E-8450-42C6-AB09-BA3BFF0C10EE}"/>
              </a:ext>
            </a:extLst>
          </p:cNvPr>
          <p:cNvSpPr txBox="1"/>
          <p:nvPr/>
        </p:nvSpPr>
        <p:spPr>
          <a:xfrm>
            <a:off x="4573761" y="391038"/>
            <a:ext cx="6803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Department of Meteorology and Atmospheric Science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00996C96-7529-462C-B14F-0F9DD2B9BBDE}"/>
              </a:ext>
            </a:extLst>
          </p:cNvPr>
          <p:cNvSpPr txBox="1">
            <a:spLocks/>
          </p:cNvSpPr>
          <p:nvPr/>
        </p:nvSpPr>
        <p:spPr>
          <a:xfrm>
            <a:off x="4032796" y="2224081"/>
            <a:ext cx="8159204" cy="1204919"/>
          </a:xfrm>
          <a:prstGeom prst="rect">
            <a:avLst/>
          </a:prstGeom>
        </p:spPr>
        <p:txBody>
          <a:bodyPr lIns="91440" tIns="45720" rIns="91440" bIns="45720" anchor="b">
            <a:normAutofit/>
          </a:bodyPr>
          <a:lstStyle>
            <a:lvl1pPr algn="l" defTabSz="91437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</a:rPr>
              <a:t>“   </a:t>
            </a:r>
            <a:r>
              <a:rPr kumimoji="0" lang="en-US" sz="19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”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FC40A2-9F98-4D6A-9EC1-E7D49319E2C8}"/>
              </a:ext>
            </a:extLst>
          </p:cNvPr>
          <p:cNvSpPr txBox="1"/>
          <p:nvPr/>
        </p:nvSpPr>
        <p:spPr>
          <a:xfrm>
            <a:off x="0" y="1553448"/>
            <a:ext cx="12192000" cy="523220"/>
          </a:xfrm>
          <a:prstGeom prst="rect">
            <a:avLst/>
          </a:prstGeom>
          <a:solidFill>
            <a:srgbClr val="1E407C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Heavy" panose="020B0903020102020204" pitchFamily="34" charset="0"/>
                <a:ea typeface="+mn-ea"/>
                <a:cs typeface="+mn-cs"/>
              </a:rPr>
              <a:t>                                             Spring 2025 Colloquium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5DB41D-1A42-4E71-80F8-3F36B01D8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" r="2140"/>
          <a:stretch/>
        </p:blipFill>
        <p:spPr>
          <a:xfrm>
            <a:off x="0" y="1553449"/>
            <a:ext cx="4032797" cy="53045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D9F233B-5B2C-4701-BFF0-27A5D8F210D8}"/>
              </a:ext>
            </a:extLst>
          </p:cNvPr>
          <p:cNvSpPr txBox="1"/>
          <p:nvPr/>
        </p:nvSpPr>
        <p:spPr>
          <a:xfrm>
            <a:off x="2565647" y="2423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ACB5FA-0974-57CD-5A88-CDFC8034447B}"/>
              </a:ext>
            </a:extLst>
          </p:cNvPr>
          <p:cNvSpPr txBox="1"/>
          <p:nvPr/>
        </p:nvSpPr>
        <p:spPr>
          <a:xfrm>
            <a:off x="258945" y="133895"/>
            <a:ext cx="4240227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1691A3-9D16-E83F-4AFE-2693758051AB}"/>
              </a:ext>
            </a:extLst>
          </p:cNvPr>
          <p:cNvSpPr/>
          <p:nvPr/>
        </p:nvSpPr>
        <p:spPr>
          <a:xfrm>
            <a:off x="0" y="0"/>
            <a:ext cx="4393975" cy="1182187"/>
          </a:xfrm>
          <a:prstGeom prst="rect">
            <a:avLst/>
          </a:prstGeom>
          <a:solidFill>
            <a:srgbClr val="1E4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2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9E8A4E-D85C-50D1-8348-0313F8F3C6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511" y="-45246"/>
            <a:ext cx="2909612" cy="117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08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1_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FF0E0622B83541A37E6C356D158708" ma:contentTypeVersion="18" ma:contentTypeDescription="Create a new document." ma:contentTypeScope="" ma:versionID="f7d2bba901226c87793564340334909e">
  <xsd:schema xmlns:xsd="http://www.w3.org/2001/XMLSchema" xmlns:xs="http://www.w3.org/2001/XMLSchema" xmlns:p="http://schemas.microsoft.com/office/2006/metadata/properties" xmlns:ns2="17a0dfad-82f3-436e-adca-9375557af4b0" xmlns:ns3="30b34249-d96f-46da-b490-06df5a6b4a47" targetNamespace="http://schemas.microsoft.com/office/2006/metadata/properties" ma:root="true" ma:fieldsID="bc1729f022a0df4554659b808ca2b9fc" ns2:_="" ns3:_="">
    <xsd:import namespace="17a0dfad-82f3-436e-adca-9375557af4b0"/>
    <xsd:import namespace="30b34249-d96f-46da-b490-06df5a6b4a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a0dfad-82f3-436e-adca-9375557af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34249-d96f-46da-b490-06df5a6b4a4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4daec8a-b045-47ee-a7bb-db39634b2c02}" ma:internalName="TaxCatchAll" ma:showField="CatchAllData" ma:web="30b34249-d96f-46da-b490-06df5a6b4a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b34249-d96f-46da-b490-06df5a6b4a47" xsi:nil="true"/>
    <lcf76f155ced4ddcb4097134ff3c332f xmlns="17a0dfad-82f3-436e-adca-9375557af4b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518880-19EE-4F71-B527-D350A516C9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a0dfad-82f3-436e-adca-9375557af4b0"/>
    <ds:schemaRef ds:uri="30b34249-d96f-46da-b490-06df5a6b4a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A3D58F-D931-47E3-B162-FA423E5F5C22}">
  <ds:schemaRefs>
    <ds:schemaRef ds:uri="http://schemas.microsoft.com/office/2006/metadata/properties"/>
    <ds:schemaRef ds:uri="http://schemas.microsoft.com/office/infopath/2007/PartnerControls"/>
    <ds:schemaRef ds:uri="30b34249-d96f-46da-b490-06df5a6b4a47"/>
    <ds:schemaRef ds:uri="17a0dfad-82f3-436e-adca-9375557af4b0"/>
  </ds:schemaRefs>
</ds:datastoreItem>
</file>

<file path=customXml/itemProps3.xml><?xml version="1.0" encoding="utf-8"?>
<ds:datastoreItem xmlns:ds="http://schemas.openxmlformats.org/officeDocument/2006/customXml" ds:itemID="{31370823-FCC4-425E-B353-EDD08E4C83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Heavy</vt:lpstr>
      <vt:lpstr>Franklin Gothic Medium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Nguyen Lewis, Lan Alexandra</dc:creator>
  <cp:lastModifiedBy>Nguyen Lewis, Lan Alexandra</cp:lastModifiedBy>
  <cp:revision>1</cp:revision>
  <dcterms:created xsi:type="dcterms:W3CDTF">2025-03-13T13:54:49Z</dcterms:created>
  <dcterms:modified xsi:type="dcterms:W3CDTF">2025-03-13T14:12:36Z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0x0101002AFF0E0622B83541A37E6C356D158708</vt:lpwstr>
  </property>
  <property fmtid="{D5CDD505-2E9C-101B-9397-08002B2CF9AE}" pid="3" name="MediaServiceImageTags">
    <vt:lpwstr/>
  </property>
</Properties>
</file>